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70" r:id="rId13"/>
    <p:sldId id="272" r:id="rId14"/>
    <p:sldId id="273" r:id="rId15"/>
    <p:sldId id="274" r:id="rId16"/>
    <p:sldId id="275" r:id="rId17"/>
    <p:sldId id="278" r:id="rId18"/>
    <p:sldId id="277" r:id="rId19"/>
    <p:sldId id="279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426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06.02.2017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19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9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87</cp:revision>
  <dcterms:created xsi:type="dcterms:W3CDTF">2016-06-30T08:52:21Z</dcterms:created>
  <dcterms:modified xsi:type="dcterms:W3CDTF">2017-02-06T22:24:41Z</dcterms:modified>
</cp:coreProperties>
</file>